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4" r:id="rId13"/>
    <p:sldId id="280" r:id="rId14"/>
    <p:sldId id="283" r:id="rId15"/>
    <p:sldId id="282" r:id="rId16"/>
    <p:sldId id="281" r:id="rId1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284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136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889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985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84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654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1619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1263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864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745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771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72BE-2BCD-42B5-8E85-DE18C743BDB4}" type="datetimeFigureOut">
              <a:rPr lang="en-US" smtClean="0"/>
              <a:pPr/>
              <a:t>1/19/2018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6383E-7DE6-48A9-8D1A-B46A3EC6FF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7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57678f4052e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68363"/>
            <a:ext cx="9144000" cy="5121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Apple Giving</a:t>
            </a:r>
            <a:b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Matthew 18:14 </a:t>
            </a:r>
            <a:b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Values Instruction Classes</a:t>
            </a:r>
            <a:endParaRPr lang="en-US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3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309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39133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314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148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017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954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321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206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012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651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001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998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35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888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19_1155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15357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19_1318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7959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19_1333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5846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19_1357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310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19_140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8835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19_1423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24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009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5521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71220_125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164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</Words>
  <Application>Microsoft Office PowerPoint</Application>
  <PresentationFormat>On-screen Show (4:3)</PresentationFormat>
  <Paragraphs>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Apple Giving Matthew 18:14  Values Instruction Classes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Apple Giving Matthew 18  Values Instruction Classes</dc:title>
  <dc:creator>User</dc:creator>
  <cp:lastModifiedBy>Owner</cp:lastModifiedBy>
  <cp:revision>5</cp:revision>
  <dcterms:created xsi:type="dcterms:W3CDTF">2018-01-20T10:23:59Z</dcterms:created>
  <dcterms:modified xsi:type="dcterms:W3CDTF">2018-01-19T23:03:50Z</dcterms:modified>
</cp:coreProperties>
</file>